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12192000" cy="6858000"/>
  <p:notesSz cx="9928225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66"/>
    <a:srgbClr val="FF6600"/>
    <a:srgbClr val="008000"/>
    <a:srgbClr val="FF0066"/>
    <a:srgbClr val="9900FF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 56,61%</c:v>
                </c:pt>
                <c:pt idx="1">
                  <c:v>MSP-2 58,52%</c:v>
                </c:pt>
                <c:pt idx="2">
                  <c:v>MSP-3 61,86%</c:v>
                </c:pt>
                <c:pt idx="3">
                  <c:v>MSP-4 55,04%</c:v>
                </c:pt>
                <c:pt idx="4">
                  <c:v>MSP-6 52,00%</c:v>
                </c:pt>
                <c:pt idx="5">
                  <c:v>MSP-7 64,29%</c:v>
                </c:pt>
                <c:pt idx="6">
                  <c:v>MSP-9 65,87%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0.56610000000000005</c:v>
                </c:pt>
                <c:pt idx="1">
                  <c:v>0.58520000000000005</c:v>
                </c:pt>
                <c:pt idx="2">
                  <c:v>0.61860000000000004</c:v>
                </c:pt>
                <c:pt idx="3">
                  <c:v>0.5504</c:v>
                </c:pt>
                <c:pt idx="4">
                  <c:v>0.52</c:v>
                </c:pt>
                <c:pt idx="5">
                  <c:v>0.64290000000000003</c:v>
                </c:pt>
                <c:pt idx="6">
                  <c:v>0.65869999999999995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58,93%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56,61%</c:v>
                </c:pt>
                <c:pt idx="1">
                  <c:v>MSP-2 58,52%</c:v>
                </c:pt>
                <c:pt idx="2">
                  <c:v>MSP-3 61,86%</c:v>
                </c:pt>
                <c:pt idx="3">
                  <c:v>MSP-4 55,04%</c:v>
                </c:pt>
                <c:pt idx="4">
                  <c:v>MSP-6 52,00%</c:v>
                </c:pt>
                <c:pt idx="5">
                  <c:v>MSP-7 64,29%</c:v>
                </c:pt>
                <c:pt idx="6">
                  <c:v>MSP-9 65,87%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0.58930000000000005</c:v>
                </c:pt>
                <c:pt idx="1">
                  <c:v>0.58930000000000005</c:v>
                </c:pt>
                <c:pt idx="2">
                  <c:v>0.58930000000000005</c:v>
                </c:pt>
                <c:pt idx="3">
                  <c:v>0.58930000000000005</c:v>
                </c:pt>
                <c:pt idx="4">
                  <c:v>0.58930000000000005</c:v>
                </c:pt>
                <c:pt idx="5">
                  <c:v>0.58930000000000005</c:v>
                </c:pt>
                <c:pt idx="6">
                  <c:v>0.58930000000000005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60,09%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56,61%</c:v>
                </c:pt>
                <c:pt idx="1">
                  <c:v>MSP-2 58,52%</c:v>
                </c:pt>
                <c:pt idx="2">
                  <c:v>MSP-3 61,86%</c:v>
                </c:pt>
                <c:pt idx="3">
                  <c:v>MSP-4 55,04%</c:v>
                </c:pt>
                <c:pt idx="4">
                  <c:v>MSP-6 52,00%</c:v>
                </c:pt>
                <c:pt idx="5">
                  <c:v>MSP-7 64,29%</c:v>
                </c:pt>
                <c:pt idx="6">
                  <c:v>MSP-9 65,87%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0.60089999999999999</c:v>
                </c:pt>
                <c:pt idx="1">
                  <c:v>0.60089999999999999</c:v>
                </c:pt>
                <c:pt idx="2">
                  <c:v>0.60089999999999999</c:v>
                </c:pt>
                <c:pt idx="3">
                  <c:v>0.60089999999999999</c:v>
                </c:pt>
                <c:pt idx="4">
                  <c:v>0.60089999999999999</c:v>
                </c:pt>
                <c:pt idx="5">
                  <c:v>0.60089999999999999</c:v>
                </c:pt>
                <c:pt idx="6">
                  <c:v>0.60089999999999999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59,29%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56,61%</c:v>
                </c:pt>
                <c:pt idx="1">
                  <c:v>MSP-2 58,52%</c:v>
                </c:pt>
                <c:pt idx="2">
                  <c:v>MSP-3 61,86%</c:v>
                </c:pt>
                <c:pt idx="3">
                  <c:v>MSP-4 55,04%</c:v>
                </c:pt>
                <c:pt idx="4">
                  <c:v>MSP-6 52,00%</c:v>
                </c:pt>
                <c:pt idx="5">
                  <c:v>MSP-7 64,29%</c:v>
                </c:pt>
                <c:pt idx="6">
                  <c:v>MSP-9 65,87%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0.59289999999999998</c:v>
                </c:pt>
                <c:pt idx="1">
                  <c:v>0.59289999999999998</c:v>
                </c:pt>
                <c:pt idx="2">
                  <c:v>0.59289999999999998</c:v>
                </c:pt>
                <c:pt idx="3">
                  <c:v>0.59289999999999998</c:v>
                </c:pt>
                <c:pt idx="4">
                  <c:v>0.59289999999999998</c:v>
                </c:pt>
                <c:pt idx="5">
                  <c:v>0.59289999999999998</c:v>
                </c:pt>
                <c:pt idx="6">
                  <c:v>0.59289999999999998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59,00%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56,61%</c:v>
                </c:pt>
                <c:pt idx="1">
                  <c:v>MSP-2 58,52%</c:v>
                </c:pt>
                <c:pt idx="2">
                  <c:v>MSP-3 61,86%</c:v>
                </c:pt>
                <c:pt idx="3">
                  <c:v>MSP-4 55,04%</c:v>
                </c:pt>
                <c:pt idx="4">
                  <c:v>MSP-6 52,00%</c:v>
                </c:pt>
                <c:pt idx="5">
                  <c:v>MSP-7 64,29%</c:v>
                </c:pt>
                <c:pt idx="6">
                  <c:v>MSP-9 65,87%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0.59</c:v>
                </c:pt>
                <c:pt idx="1">
                  <c:v>0.59</c:v>
                </c:pt>
                <c:pt idx="2">
                  <c:v>0.59</c:v>
                </c:pt>
                <c:pt idx="3">
                  <c:v>0.59</c:v>
                </c:pt>
                <c:pt idx="4">
                  <c:v>0.59</c:v>
                </c:pt>
                <c:pt idx="5">
                  <c:v>0.59</c:v>
                </c:pt>
                <c:pt idx="6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4510651633543989"/>
          <c:y val="0.7792152780232221"/>
          <c:w val="0.71074624269703091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 39,04%</c:v>
                </c:pt>
                <c:pt idx="1">
                  <c:v>MSP-2 46,62%</c:v>
                </c:pt>
                <c:pt idx="2">
                  <c:v>MSP-3 38,14%</c:v>
                </c:pt>
                <c:pt idx="3">
                  <c:v>MSP-4 36,48%</c:v>
                </c:pt>
                <c:pt idx="4">
                  <c:v>MSP-6 33,49%</c:v>
                </c:pt>
                <c:pt idx="5">
                  <c:v>MSP-7 48,44%</c:v>
                </c:pt>
                <c:pt idx="6">
                  <c:v>MSP-9 49,06%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0.39040000000000002</c:v>
                </c:pt>
                <c:pt idx="1">
                  <c:v>0.4662</c:v>
                </c:pt>
                <c:pt idx="2">
                  <c:v>0.38140000000000002</c:v>
                </c:pt>
                <c:pt idx="3">
                  <c:v>0.36480000000000001</c:v>
                </c:pt>
                <c:pt idx="4">
                  <c:v>0.33489999999999998</c:v>
                </c:pt>
                <c:pt idx="5">
                  <c:v>0.4844</c:v>
                </c:pt>
                <c:pt idx="6">
                  <c:v>0.49059999999999998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42,03%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39,04%</c:v>
                </c:pt>
                <c:pt idx="1">
                  <c:v>MSP-2 46,62%</c:v>
                </c:pt>
                <c:pt idx="2">
                  <c:v>MSP-3 38,14%</c:v>
                </c:pt>
                <c:pt idx="3">
                  <c:v>MSP-4 36,48%</c:v>
                </c:pt>
                <c:pt idx="4">
                  <c:v>MSP-6 33,49%</c:v>
                </c:pt>
                <c:pt idx="5">
                  <c:v>MSP-7 48,44%</c:v>
                </c:pt>
                <c:pt idx="6">
                  <c:v>MSP-9 49,06%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0.42030000000000001</c:v>
                </c:pt>
                <c:pt idx="1">
                  <c:v>0.42030000000000001</c:v>
                </c:pt>
                <c:pt idx="2">
                  <c:v>0.42030000000000001</c:v>
                </c:pt>
                <c:pt idx="3">
                  <c:v>0.42030000000000001</c:v>
                </c:pt>
                <c:pt idx="4">
                  <c:v>0.42030000000000001</c:v>
                </c:pt>
                <c:pt idx="5">
                  <c:v>0.42030000000000001</c:v>
                </c:pt>
                <c:pt idx="6">
                  <c:v>0.42030000000000001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43,10%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39,04%</c:v>
                </c:pt>
                <c:pt idx="1">
                  <c:v>MSP-2 46,62%</c:v>
                </c:pt>
                <c:pt idx="2">
                  <c:v>MSP-3 38,14%</c:v>
                </c:pt>
                <c:pt idx="3">
                  <c:v>MSP-4 36,48%</c:v>
                </c:pt>
                <c:pt idx="4">
                  <c:v>MSP-6 33,49%</c:v>
                </c:pt>
                <c:pt idx="5">
                  <c:v>MSP-7 48,44%</c:v>
                </c:pt>
                <c:pt idx="6">
                  <c:v>MSP-9 49,06%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0.43099999999999999</c:v>
                </c:pt>
                <c:pt idx="1">
                  <c:v>0.43099999999999999</c:v>
                </c:pt>
                <c:pt idx="2">
                  <c:v>0.43099999999999999</c:v>
                </c:pt>
                <c:pt idx="3">
                  <c:v>0.43099999999999999</c:v>
                </c:pt>
                <c:pt idx="4">
                  <c:v>0.43099999999999999</c:v>
                </c:pt>
                <c:pt idx="5">
                  <c:v>0.43099999999999999</c:v>
                </c:pt>
                <c:pt idx="6">
                  <c:v>0.43099999999999999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45,67%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39,04%</c:v>
                </c:pt>
                <c:pt idx="1">
                  <c:v>MSP-2 46,62%</c:v>
                </c:pt>
                <c:pt idx="2">
                  <c:v>MSP-3 38,14%</c:v>
                </c:pt>
                <c:pt idx="3">
                  <c:v>MSP-4 36,48%</c:v>
                </c:pt>
                <c:pt idx="4">
                  <c:v>MSP-6 33,49%</c:v>
                </c:pt>
                <c:pt idx="5">
                  <c:v>MSP-7 48,44%</c:v>
                </c:pt>
                <c:pt idx="6">
                  <c:v>MSP-9 49,06%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0.45669999999999999</c:v>
                </c:pt>
                <c:pt idx="1">
                  <c:v>0.45669999999999999</c:v>
                </c:pt>
                <c:pt idx="2">
                  <c:v>0.45669999999999999</c:v>
                </c:pt>
                <c:pt idx="3">
                  <c:v>0.45669999999999999</c:v>
                </c:pt>
                <c:pt idx="4">
                  <c:v>0.45669999999999999</c:v>
                </c:pt>
                <c:pt idx="5">
                  <c:v>0.45669999999999999</c:v>
                </c:pt>
                <c:pt idx="6">
                  <c:v>0.45669999999999999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46,00%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39,04%</c:v>
                </c:pt>
                <c:pt idx="1">
                  <c:v>MSP-2 46,62%</c:v>
                </c:pt>
                <c:pt idx="2">
                  <c:v>MSP-3 38,14%</c:v>
                </c:pt>
                <c:pt idx="3">
                  <c:v>MSP-4 36,48%</c:v>
                </c:pt>
                <c:pt idx="4">
                  <c:v>MSP-6 33,49%</c:v>
                </c:pt>
                <c:pt idx="5">
                  <c:v>MSP-7 48,44%</c:v>
                </c:pt>
                <c:pt idx="6">
                  <c:v>MSP-9 49,06%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0.46</c:v>
                </c:pt>
                <c:pt idx="1">
                  <c:v>0.46</c:v>
                </c:pt>
                <c:pt idx="2">
                  <c:v>0.46</c:v>
                </c:pt>
                <c:pt idx="3">
                  <c:v>0.46</c:v>
                </c:pt>
                <c:pt idx="4">
                  <c:v>0.46</c:v>
                </c:pt>
                <c:pt idx="5">
                  <c:v>0.46</c:v>
                </c:pt>
                <c:pt idx="6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4510651633543989"/>
          <c:y val="0.7792152780232221"/>
          <c:w val="0.71074624269703091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 55,02%</c:v>
                </c:pt>
                <c:pt idx="1">
                  <c:v>MSP-2 55,14%</c:v>
                </c:pt>
                <c:pt idx="2">
                  <c:v>MSP-3 52,07%</c:v>
                </c:pt>
                <c:pt idx="3">
                  <c:v>MSP-4 37,05%</c:v>
                </c:pt>
                <c:pt idx="4">
                  <c:v>MSP-6 43,00%</c:v>
                </c:pt>
                <c:pt idx="5">
                  <c:v>MSP-7 63,64%</c:v>
                </c:pt>
                <c:pt idx="6">
                  <c:v>MSP-9 61,19%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0.55020000000000002</c:v>
                </c:pt>
                <c:pt idx="1">
                  <c:v>0.5514</c:v>
                </c:pt>
                <c:pt idx="2">
                  <c:v>0.52070000000000005</c:v>
                </c:pt>
                <c:pt idx="3">
                  <c:v>0.3705</c:v>
                </c:pt>
                <c:pt idx="4">
                  <c:v>0.43</c:v>
                </c:pt>
                <c:pt idx="5">
                  <c:v>0.63639999999999997</c:v>
                </c:pt>
                <c:pt idx="6">
                  <c:v>0.6119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52,54%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55,02%</c:v>
                </c:pt>
                <c:pt idx="1">
                  <c:v>MSP-2 55,14%</c:v>
                </c:pt>
                <c:pt idx="2">
                  <c:v>MSP-3 52,07%</c:v>
                </c:pt>
                <c:pt idx="3">
                  <c:v>MSP-4 37,05%</c:v>
                </c:pt>
                <c:pt idx="4">
                  <c:v>MSP-6 43,00%</c:v>
                </c:pt>
                <c:pt idx="5">
                  <c:v>MSP-7 63,64%</c:v>
                </c:pt>
                <c:pt idx="6">
                  <c:v>MSP-9 61,19%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0.52539999999999998</c:v>
                </c:pt>
                <c:pt idx="1">
                  <c:v>0.52539999999999998</c:v>
                </c:pt>
                <c:pt idx="2">
                  <c:v>0.52539999999999998</c:v>
                </c:pt>
                <c:pt idx="3">
                  <c:v>0.52539999999999998</c:v>
                </c:pt>
                <c:pt idx="4">
                  <c:v>0.52539999999999998</c:v>
                </c:pt>
                <c:pt idx="5">
                  <c:v>0.52539999999999998</c:v>
                </c:pt>
                <c:pt idx="6">
                  <c:v>0.52539999999999998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52,74%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55,02%</c:v>
                </c:pt>
                <c:pt idx="1">
                  <c:v>MSP-2 55,14%</c:v>
                </c:pt>
                <c:pt idx="2">
                  <c:v>MSP-3 52,07%</c:v>
                </c:pt>
                <c:pt idx="3">
                  <c:v>MSP-4 37,05%</c:v>
                </c:pt>
                <c:pt idx="4">
                  <c:v>MSP-6 43,00%</c:v>
                </c:pt>
                <c:pt idx="5">
                  <c:v>MSP-7 63,64%</c:v>
                </c:pt>
                <c:pt idx="6">
                  <c:v>MSP-9 61,19%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0.52739999999999998</c:v>
                </c:pt>
                <c:pt idx="1">
                  <c:v>0.52739999999999998</c:v>
                </c:pt>
                <c:pt idx="2">
                  <c:v>0.52739999999999998</c:v>
                </c:pt>
                <c:pt idx="3">
                  <c:v>0.52739999999999998</c:v>
                </c:pt>
                <c:pt idx="4">
                  <c:v>0.52739999999999998</c:v>
                </c:pt>
                <c:pt idx="5">
                  <c:v>0.52739999999999998</c:v>
                </c:pt>
                <c:pt idx="6">
                  <c:v>0.52739999999999998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55,24%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55,02%</c:v>
                </c:pt>
                <c:pt idx="1">
                  <c:v>MSP-2 55,14%</c:v>
                </c:pt>
                <c:pt idx="2">
                  <c:v>MSP-3 52,07%</c:v>
                </c:pt>
                <c:pt idx="3">
                  <c:v>MSP-4 37,05%</c:v>
                </c:pt>
                <c:pt idx="4">
                  <c:v>MSP-6 43,00%</c:v>
                </c:pt>
                <c:pt idx="5">
                  <c:v>MSP-7 63,64%</c:v>
                </c:pt>
                <c:pt idx="6">
                  <c:v>MSP-9 61,19%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0.5524</c:v>
                </c:pt>
                <c:pt idx="1">
                  <c:v>0.5524</c:v>
                </c:pt>
                <c:pt idx="2">
                  <c:v>0.5524</c:v>
                </c:pt>
                <c:pt idx="3">
                  <c:v>0.5524</c:v>
                </c:pt>
                <c:pt idx="4">
                  <c:v>0.5524</c:v>
                </c:pt>
                <c:pt idx="5">
                  <c:v>0.5524</c:v>
                </c:pt>
                <c:pt idx="6">
                  <c:v>0.5524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54,00%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55,02%</c:v>
                </c:pt>
                <c:pt idx="1">
                  <c:v>MSP-2 55,14%</c:v>
                </c:pt>
                <c:pt idx="2">
                  <c:v>MSP-3 52,07%</c:v>
                </c:pt>
                <c:pt idx="3">
                  <c:v>MSP-4 37,05%</c:v>
                </c:pt>
                <c:pt idx="4">
                  <c:v>MSP-6 43,00%</c:v>
                </c:pt>
                <c:pt idx="5">
                  <c:v>MSP-7 63,64%</c:v>
                </c:pt>
                <c:pt idx="6">
                  <c:v>MSP-9 61,19%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0.54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0.54</c:v>
                </c:pt>
                <c:pt idx="5">
                  <c:v>0.54</c:v>
                </c:pt>
                <c:pt idx="6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4510651633543989"/>
          <c:y val="0.7792152780232221"/>
          <c:w val="0.71074624269703091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MSP-1 -%</c:v>
                </c:pt>
                <c:pt idx="1">
                  <c:v>MSP-2 -%</c:v>
                </c:pt>
                <c:pt idx="2">
                  <c:v>MSP-3 -%</c:v>
                </c:pt>
                <c:pt idx="3">
                  <c:v>MSP-4 -%</c:v>
                </c:pt>
                <c:pt idx="4">
                  <c:v>MSP-6 -%</c:v>
                </c:pt>
                <c:pt idx="5">
                  <c:v>MSP-7 -%</c:v>
                </c:pt>
                <c:pt idx="6">
                  <c:v>MSP-9 -%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-%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MSP-1 -%</c:v>
                </c:pt>
                <c:pt idx="1">
                  <c:v>MSP-2 -%</c:v>
                </c:pt>
                <c:pt idx="2">
                  <c:v>MSP-3 -%</c:v>
                </c:pt>
                <c:pt idx="3">
                  <c:v>MSP-4 -%</c:v>
                </c:pt>
                <c:pt idx="4">
                  <c:v>MSP-6 -%</c:v>
                </c:pt>
                <c:pt idx="5">
                  <c:v>MSP-7 -%</c:v>
                </c:pt>
                <c:pt idx="6">
                  <c:v>MSP-9 -%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48,17%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MSP-1 -%</c:v>
                </c:pt>
                <c:pt idx="1">
                  <c:v>MSP-2 -%</c:v>
                </c:pt>
                <c:pt idx="2">
                  <c:v>MSP-3 -%</c:v>
                </c:pt>
                <c:pt idx="3">
                  <c:v>MSP-4 -%</c:v>
                </c:pt>
                <c:pt idx="4">
                  <c:v>MSP-6 -%</c:v>
                </c:pt>
                <c:pt idx="5">
                  <c:v>MSP-7 -%</c:v>
                </c:pt>
                <c:pt idx="6">
                  <c:v>MSP-9 -%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0.48170000000000002</c:v>
                </c:pt>
                <c:pt idx="1">
                  <c:v>0.48170000000000002</c:v>
                </c:pt>
                <c:pt idx="2">
                  <c:v>0.48170000000000002</c:v>
                </c:pt>
                <c:pt idx="3">
                  <c:v>0.48170000000000002</c:v>
                </c:pt>
                <c:pt idx="4">
                  <c:v>0.48170000000000002</c:v>
                </c:pt>
                <c:pt idx="5">
                  <c:v>0.48170000000000002</c:v>
                </c:pt>
                <c:pt idx="6">
                  <c:v>0.48170000000000002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48,46%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MSP-1 -%</c:v>
                </c:pt>
                <c:pt idx="1">
                  <c:v>MSP-2 -%</c:v>
                </c:pt>
                <c:pt idx="2">
                  <c:v>MSP-3 -%</c:v>
                </c:pt>
                <c:pt idx="3">
                  <c:v>MSP-4 -%</c:v>
                </c:pt>
                <c:pt idx="4">
                  <c:v>MSP-6 -%</c:v>
                </c:pt>
                <c:pt idx="5">
                  <c:v>MSP-7 -%</c:v>
                </c:pt>
                <c:pt idx="6">
                  <c:v>MSP-9 -%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0.48459999999999998</c:v>
                </c:pt>
                <c:pt idx="1">
                  <c:v>0.48459999999999998</c:v>
                </c:pt>
                <c:pt idx="2">
                  <c:v>0.48459999999999998</c:v>
                </c:pt>
                <c:pt idx="3">
                  <c:v>0.48459999999999998</c:v>
                </c:pt>
                <c:pt idx="4">
                  <c:v>0.48459999999999998</c:v>
                </c:pt>
                <c:pt idx="5">
                  <c:v>0.48459999999999998</c:v>
                </c:pt>
                <c:pt idx="6">
                  <c:v>0.48459999999999998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45,00%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MSP-1 -%</c:v>
                </c:pt>
                <c:pt idx="1">
                  <c:v>MSP-2 -%</c:v>
                </c:pt>
                <c:pt idx="2">
                  <c:v>MSP-3 -%</c:v>
                </c:pt>
                <c:pt idx="3">
                  <c:v>MSP-4 -%</c:v>
                </c:pt>
                <c:pt idx="4">
                  <c:v>MSP-6 -%</c:v>
                </c:pt>
                <c:pt idx="5">
                  <c:v>MSP-7 -%</c:v>
                </c:pt>
                <c:pt idx="6">
                  <c:v>MSP-9 -%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  <c:pt idx="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4510651633543989"/>
          <c:y val="0.7792152780232221"/>
          <c:w val="0.71074624269703091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972-BBC2-4F1E-BE1F-E29751CB0677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B71-A8AC-4D1F-8663-129964203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0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18C5-ED34-4FF0-9642-C716139C8B83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3366-B5C0-4047-834F-C2EA51BD6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51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2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7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01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8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9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6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9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3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64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1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0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20000"/>
              <a:lumOff val="8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CF3-A03C-4E31-835C-107C3DA80710}" type="datetimeFigureOut">
              <a:rPr lang="pl-PL" smtClean="0"/>
              <a:t>2020-09-01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78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2020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55718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0784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2020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546937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1325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2020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ANGIELSKI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053704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996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2020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</a:t>
            </a: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NIEMIECKI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853833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0295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</Words>
  <Application>Microsoft Office PowerPoint</Application>
  <PresentationFormat>Panoramiczny</PresentationFormat>
  <Paragraphs>16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WYNIKI EGZAMINU ÓSMOKLASISTY KNURÓW 2020 JĘZYK POLSKI</vt:lpstr>
      <vt:lpstr>WYNIKI EGZAMINU ÓSMOKLASISTY KNURÓW 2020 MATEMATYKA</vt:lpstr>
      <vt:lpstr>WYNIKI EGZAMINU ÓSMOKLASISTY KNURÓW 2020 JĘZYK ANGIELSKI</vt:lpstr>
      <vt:lpstr>WYNIKI EGZAMINU ÓSMOKLASISTY KNURÓW 2020 JĘZYK NIEMIECKI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EGZAMINU GIMNAZJALNEGO KNURÓW 2019 CZĘŚĆ HUMANISTYCZNA – JĘZYK POLSKI</dc:title>
  <dc:creator>Magdalena Kowalaska</dc:creator>
  <cp:lastModifiedBy>Magdalena Kowalaska</cp:lastModifiedBy>
  <cp:revision>28</cp:revision>
  <dcterms:created xsi:type="dcterms:W3CDTF">2019-07-23T06:25:29Z</dcterms:created>
  <dcterms:modified xsi:type="dcterms:W3CDTF">2020-09-01T07:26:00Z</dcterms:modified>
</cp:coreProperties>
</file>