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3" r:id="rId4"/>
    <p:sldId id="264" r:id="rId5"/>
  </p:sldIdLst>
  <p:sldSz cx="12192000" cy="6858000"/>
  <p:notesSz cx="9928225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66"/>
    <a:srgbClr val="FF6600"/>
    <a:srgbClr val="008000"/>
    <a:srgbClr val="FF0066"/>
    <a:srgbClr val="9900FF"/>
    <a:srgbClr val="FF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MSP-1
61%</c:v>
                </c:pt>
                <c:pt idx="1">
                  <c:v>MSP-2
61%</c:v>
                </c:pt>
                <c:pt idx="2">
                  <c:v>MSP-3
60%</c:v>
                </c:pt>
                <c:pt idx="3">
                  <c:v>MSP-4
51%</c:v>
                </c:pt>
                <c:pt idx="4">
                  <c:v>MSP-6
52%</c:v>
                </c:pt>
                <c:pt idx="5">
                  <c:v>MSP-7
69%</c:v>
                </c:pt>
                <c:pt idx="6">
                  <c:v>MSP-9
70%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0.61</c:v>
                </c:pt>
                <c:pt idx="1">
                  <c:v>0.61</c:v>
                </c:pt>
                <c:pt idx="2">
                  <c:v>0.6</c:v>
                </c:pt>
                <c:pt idx="3">
                  <c:v>0.51</c:v>
                </c:pt>
                <c:pt idx="4">
                  <c:v>0.52</c:v>
                </c:pt>
                <c:pt idx="5">
                  <c:v>0.69</c:v>
                </c:pt>
                <c:pt idx="6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61%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61%</c:v>
                </c:pt>
                <c:pt idx="1">
                  <c:v>MSP-2
61%</c:v>
                </c:pt>
                <c:pt idx="2">
                  <c:v>MSP-3
60%</c:v>
                </c:pt>
                <c:pt idx="3">
                  <c:v>MSP-4
51%</c:v>
                </c:pt>
                <c:pt idx="4">
                  <c:v>MSP-6
52%</c:v>
                </c:pt>
                <c:pt idx="5">
                  <c:v>MSP-7
69%</c:v>
                </c:pt>
                <c:pt idx="6">
                  <c:v>MSP-9
70%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0.61</c:v>
                </c:pt>
                <c:pt idx="1">
                  <c:v>0.61</c:v>
                </c:pt>
                <c:pt idx="2">
                  <c:v>0.61</c:v>
                </c:pt>
                <c:pt idx="3">
                  <c:v>0.61</c:v>
                </c:pt>
                <c:pt idx="4">
                  <c:v>0.61</c:v>
                </c:pt>
                <c:pt idx="5">
                  <c:v>0.61</c:v>
                </c:pt>
                <c:pt idx="6">
                  <c:v>0.61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60%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61%</c:v>
                </c:pt>
                <c:pt idx="1">
                  <c:v>MSP-2
61%</c:v>
                </c:pt>
                <c:pt idx="2">
                  <c:v>MSP-3
60%</c:v>
                </c:pt>
                <c:pt idx="3">
                  <c:v>MSP-4
51%</c:v>
                </c:pt>
                <c:pt idx="4">
                  <c:v>MSP-6
52%</c:v>
                </c:pt>
                <c:pt idx="5">
                  <c:v>MSP-7
69%</c:v>
                </c:pt>
                <c:pt idx="6">
                  <c:v>MSP-9
70%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0.6</c:v>
                </c:pt>
                <c:pt idx="1">
                  <c:v>0.6</c:v>
                </c:pt>
                <c:pt idx="2">
                  <c:v>0.6</c:v>
                </c:pt>
                <c:pt idx="3">
                  <c:v>0.6</c:v>
                </c:pt>
                <c:pt idx="4">
                  <c:v>0.6</c:v>
                </c:pt>
                <c:pt idx="5">
                  <c:v>0.6</c:v>
                </c:pt>
                <c:pt idx="6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61%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61%</c:v>
                </c:pt>
                <c:pt idx="1">
                  <c:v>MSP-2
61%</c:v>
                </c:pt>
                <c:pt idx="2">
                  <c:v>MSP-3
60%</c:v>
                </c:pt>
                <c:pt idx="3">
                  <c:v>MSP-4
51%</c:v>
                </c:pt>
                <c:pt idx="4">
                  <c:v>MSP-6
52%</c:v>
                </c:pt>
                <c:pt idx="5">
                  <c:v>MSP-7
69%</c:v>
                </c:pt>
                <c:pt idx="6">
                  <c:v>MSP-9
70%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0.61</c:v>
                </c:pt>
                <c:pt idx="1">
                  <c:v>0.61</c:v>
                </c:pt>
                <c:pt idx="2">
                  <c:v>0.61</c:v>
                </c:pt>
                <c:pt idx="3">
                  <c:v>0.61</c:v>
                </c:pt>
                <c:pt idx="4">
                  <c:v>0.61</c:v>
                </c:pt>
                <c:pt idx="5">
                  <c:v>0.61</c:v>
                </c:pt>
                <c:pt idx="6">
                  <c:v>0.61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60%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61%</c:v>
                </c:pt>
                <c:pt idx="1">
                  <c:v>MSP-2
61%</c:v>
                </c:pt>
                <c:pt idx="2">
                  <c:v>MSP-3
60%</c:v>
                </c:pt>
                <c:pt idx="3">
                  <c:v>MSP-4
51%</c:v>
                </c:pt>
                <c:pt idx="4">
                  <c:v>MSP-6
52%</c:v>
                </c:pt>
                <c:pt idx="5">
                  <c:v>MSP-7
69%</c:v>
                </c:pt>
                <c:pt idx="6">
                  <c:v>MSP-9
70%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0.6</c:v>
                </c:pt>
                <c:pt idx="1">
                  <c:v>0.6</c:v>
                </c:pt>
                <c:pt idx="2">
                  <c:v>0.6</c:v>
                </c:pt>
                <c:pt idx="3">
                  <c:v>0.6</c:v>
                </c:pt>
                <c:pt idx="4">
                  <c:v>0.6</c:v>
                </c:pt>
                <c:pt idx="5">
                  <c:v>0.6</c:v>
                </c:pt>
                <c:pt idx="6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28642757797544388"/>
          <c:y val="0.7792152780232221"/>
          <c:w val="0.3758767705500648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MSP-1
53%</c:v>
                </c:pt>
                <c:pt idx="1">
                  <c:v>MSP-2
50%</c:v>
                </c:pt>
                <c:pt idx="2">
                  <c:v>MSP-3
68%</c:v>
                </c:pt>
                <c:pt idx="3">
                  <c:v>MSP-4
45%</c:v>
                </c:pt>
                <c:pt idx="4">
                  <c:v>MSP-6
45%</c:v>
                </c:pt>
                <c:pt idx="5">
                  <c:v>MSP-7
64%</c:v>
                </c:pt>
                <c:pt idx="6">
                  <c:v>MSP-9
73%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0.53</c:v>
                </c:pt>
                <c:pt idx="1">
                  <c:v>0.5</c:v>
                </c:pt>
                <c:pt idx="2">
                  <c:v>0.68</c:v>
                </c:pt>
                <c:pt idx="3">
                  <c:v>0.45</c:v>
                </c:pt>
                <c:pt idx="4">
                  <c:v>0.45</c:v>
                </c:pt>
                <c:pt idx="5">
                  <c:v>0.64</c:v>
                </c:pt>
                <c:pt idx="6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57%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53%</c:v>
                </c:pt>
                <c:pt idx="1">
                  <c:v>MSP-2
50%</c:v>
                </c:pt>
                <c:pt idx="2">
                  <c:v>MSP-3
68%</c:v>
                </c:pt>
                <c:pt idx="3">
                  <c:v>MSP-4
45%</c:v>
                </c:pt>
                <c:pt idx="4">
                  <c:v>MSP-6
45%</c:v>
                </c:pt>
                <c:pt idx="5">
                  <c:v>MSP-7
64%</c:v>
                </c:pt>
                <c:pt idx="6">
                  <c:v>MSP-9
73%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0.56999999999999995</c:v>
                </c:pt>
                <c:pt idx="1">
                  <c:v>0.56999999999999995</c:v>
                </c:pt>
                <c:pt idx="2">
                  <c:v>0.56999999999999995</c:v>
                </c:pt>
                <c:pt idx="3">
                  <c:v>0.56999999999999995</c:v>
                </c:pt>
                <c:pt idx="4">
                  <c:v>0.56999999999999995</c:v>
                </c:pt>
                <c:pt idx="5">
                  <c:v>0.56999999999999995</c:v>
                </c:pt>
                <c:pt idx="6">
                  <c:v>0.56999999999999995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55%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53%</c:v>
                </c:pt>
                <c:pt idx="1">
                  <c:v>MSP-2
50%</c:v>
                </c:pt>
                <c:pt idx="2">
                  <c:v>MSP-3
68%</c:v>
                </c:pt>
                <c:pt idx="3">
                  <c:v>MSP-4
45%</c:v>
                </c:pt>
                <c:pt idx="4">
                  <c:v>MSP-6
45%</c:v>
                </c:pt>
                <c:pt idx="5">
                  <c:v>MSP-7
64%</c:v>
                </c:pt>
                <c:pt idx="6">
                  <c:v>MSP-9
73%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0.55000000000000004</c:v>
                </c:pt>
                <c:pt idx="1">
                  <c:v>0.55000000000000004</c:v>
                </c:pt>
                <c:pt idx="2">
                  <c:v>0.55000000000000004</c:v>
                </c:pt>
                <c:pt idx="3">
                  <c:v>0.55000000000000004</c:v>
                </c:pt>
                <c:pt idx="4">
                  <c:v>0.55000000000000004</c:v>
                </c:pt>
                <c:pt idx="5">
                  <c:v>0.55000000000000004</c:v>
                </c:pt>
                <c:pt idx="6">
                  <c:v>0.55000000000000004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56%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53%</c:v>
                </c:pt>
                <c:pt idx="1">
                  <c:v>MSP-2
50%</c:v>
                </c:pt>
                <c:pt idx="2">
                  <c:v>MSP-3
68%</c:v>
                </c:pt>
                <c:pt idx="3">
                  <c:v>MSP-4
45%</c:v>
                </c:pt>
                <c:pt idx="4">
                  <c:v>MSP-6
45%</c:v>
                </c:pt>
                <c:pt idx="5">
                  <c:v>MSP-7
64%</c:v>
                </c:pt>
                <c:pt idx="6">
                  <c:v>MSP-9
73%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0.56000000000000005</c:v>
                </c:pt>
                <c:pt idx="1">
                  <c:v>0.56000000000000005</c:v>
                </c:pt>
                <c:pt idx="2">
                  <c:v>0.56000000000000005</c:v>
                </c:pt>
                <c:pt idx="3">
                  <c:v>0.56000000000000005</c:v>
                </c:pt>
                <c:pt idx="4">
                  <c:v>0.56000000000000005</c:v>
                </c:pt>
                <c:pt idx="5">
                  <c:v>0.56000000000000005</c:v>
                </c:pt>
                <c:pt idx="6">
                  <c:v>0.56000000000000005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57%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53%</c:v>
                </c:pt>
                <c:pt idx="1">
                  <c:v>MSP-2
50%</c:v>
                </c:pt>
                <c:pt idx="2">
                  <c:v>MSP-3
68%</c:v>
                </c:pt>
                <c:pt idx="3">
                  <c:v>MSP-4
45%</c:v>
                </c:pt>
                <c:pt idx="4">
                  <c:v>MSP-6
45%</c:v>
                </c:pt>
                <c:pt idx="5">
                  <c:v>MSP-7
64%</c:v>
                </c:pt>
                <c:pt idx="6">
                  <c:v>MSP-9
73%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0.56999999999999995</c:v>
                </c:pt>
                <c:pt idx="1">
                  <c:v>0.56999999999999995</c:v>
                </c:pt>
                <c:pt idx="2">
                  <c:v>0.56999999999999995</c:v>
                </c:pt>
                <c:pt idx="3">
                  <c:v>0.56999999999999995</c:v>
                </c:pt>
                <c:pt idx="4">
                  <c:v>0.56999999999999995</c:v>
                </c:pt>
                <c:pt idx="5">
                  <c:v>0.56999999999999995</c:v>
                </c:pt>
                <c:pt idx="6">
                  <c:v>0.56999999999999995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28796367647153087"/>
          <c:y val="0.7792152780232221"/>
          <c:w val="0.37434067205397775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MSP-1
62%</c:v>
                </c:pt>
                <c:pt idx="1">
                  <c:v>MSP-2
68%</c:v>
                </c:pt>
                <c:pt idx="2">
                  <c:v>MSP-3
75%</c:v>
                </c:pt>
                <c:pt idx="3">
                  <c:v>MSP-4
58%</c:v>
                </c:pt>
                <c:pt idx="4">
                  <c:v>MSP-6
58%</c:v>
                </c:pt>
                <c:pt idx="5">
                  <c:v>MSP-7
77%</c:v>
                </c:pt>
                <c:pt idx="6">
                  <c:v>MSP-9
80%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0.62</c:v>
                </c:pt>
                <c:pt idx="1">
                  <c:v>0.68</c:v>
                </c:pt>
                <c:pt idx="2">
                  <c:v>0.75</c:v>
                </c:pt>
                <c:pt idx="3">
                  <c:v>0.57999999999999996</c:v>
                </c:pt>
                <c:pt idx="4">
                  <c:v>0.57999999999999996</c:v>
                </c:pt>
                <c:pt idx="5">
                  <c:v>0.77</c:v>
                </c:pt>
                <c:pt idx="6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69%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62%</c:v>
                </c:pt>
                <c:pt idx="1">
                  <c:v>MSP-2
68%</c:v>
                </c:pt>
                <c:pt idx="2">
                  <c:v>MSP-3
75%</c:v>
                </c:pt>
                <c:pt idx="3">
                  <c:v>MSP-4
58%</c:v>
                </c:pt>
                <c:pt idx="4">
                  <c:v>MSP-6
58%</c:v>
                </c:pt>
                <c:pt idx="5">
                  <c:v>MSP-7
77%</c:v>
                </c:pt>
                <c:pt idx="6">
                  <c:v>MSP-9
80%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0.69</c:v>
                </c:pt>
                <c:pt idx="1">
                  <c:v>0.69</c:v>
                </c:pt>
                <c:pt idx="2">
                  <c:v>0.69</c:v>
                </c:pt>
                <c:pt idx="3">
                  <c:v>0.69</c:v>
                </c:pt>
                <c:pt idx="4">
                  <c:v>0.69</c:v>
                </c:pt>
                <c:pt idx="5">
                  <c:v>0.69</c:v>
                </c:pt>
                <c:pt idx="6">
                  <c:v>0.69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68%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62%</c:v>
                </c:pt>
                <c:pt idx="1">
                  <c:v>MSP-2
68%</c:v>
                </c:pt>
                <c:pt idx="2">
                  <c:v>MSP-3
75%</c:v>
                </c:pt>
                <c:pt idx="3">
                  <c:v>MSP-4
58%</c:v>
                </c:pt>
                <c:pt idx="4">
                  <c:v>MSP-6
58%</c:v>
                </c:pt>
                <c:pt idx="5">
                  <c:v>MSP-7
77%</c:v>
                </c:pt>
                <c:pt idx="6">
                  <c:v>MSP-9
80%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0.68</c:v>
                </c:pt>
                <c:pt idx="1">
                  <c:v>0.68</c:v>
                </c:pt>
                <c:pt idx="2">
                  <c:v>0.68</c:v>
                </c:pt>
                <c:pt idx="3">
                  <c:v>0.68</c:v>
                </c:pt>
                <c:pt idx="4">
                  <c:v>0.68</c:v>
                </c:pt>
                <c:pt idx="5">
                  <c:v>0.68</c:v>
                </c:pt>
                <c:pt idx="6">
                  <c:v>0.68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68%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62%</c:v>
                </c:pt>
                <c:pt idx="1">
                  <c:v>MSP-2
68%</c:v>
                </c:pt>
                <c:pt idx="2">
                  <c:v>MSP-3
75%</c:v>
                </c:pt>
                <c:pt idx="3">
                  <c:v>MSP-4
58%</c:v>
                </c:pt>
                <c:pt idx="4">
                  <c:v>MSP-6
58%</c:v>
                </c:pt>
                <c:pt idx="5">
                  <c:v>MSP-7
77%</c:v>
                </c:pt>
                <c:pt idx="6">
                  <c:v>MSP-9
80%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0.68</c:v>
                </c:pt>
                <c:pt idx="1">
                  <c:v>0.68</c:v>
                </c:pt>
                <c:pt idx="2">
                  <c:v>0.68</c:v>
                </c:pt>
                <c:pt idx="3">
                  <c:v>0.68</c:v>
                </c:pt>
                <c:pt idx="4">
                  <c:v>0.68</c:v>
                </c:pt>
                <c:pt idx="5">
                  <c:v>0.68</c:v>
                </c:pt>
                <c:pt idx="6">
                  <c:v>0.68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67%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62%</c:v>
                </c:pt>
                <c:pt idx="1">
                  <c:v>MSP-2
68%</c:v>
                </c:pt>
                <c:pt idx="2">
                  <c:v>MSP-3
75%</c:v>
                </c:pt>
                <c:pt idx="3">
                  <c:v>MSP-4
58%</c:v>
                </c:pt>
                <c:pt idx="4">
                  <c:v>MSP-6
58%</c:v>
                </c:pt>
                <c:pt idx="5">
                  <c:v>MSP-7
77%</c:v>
                </c:pt>
                <c:pt idx="6">
                  <c:v>MSP-9
80%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0.67</c:v>
                </c:pt>
                <c:pt idx="1">
                  <c:v>0.67</c:v>
                </c:pt>
                <c:pt idx="2">
                  <c:v>0.67</c:v>
                </c:pt>
                <c:pt idx="3">
                  <c:v>0.67</c:v>
                </c:pt>
                <c:pt idx="4">
                  <c:v>0.67</c:v>
                </c:pt>
                <c:pt idx="5">
                  <c:v>0.67</c:v>
                </c:pt>
                <c:pt idx="6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28028318399109597"/>
          <c:y val="0.7792152780232221"/>
          <c:w val="0.38662946002267379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MSP-1
-%</c:v>
                </c:pt>
                <c:pt idx="1">
                  <c:v>MSP-2
-%</c:v>
                </c:pt>
                <c:pt idx="2">
                  <c:v>MSP-3
-%</c:v>
                </c:pt>
                <c:pt idx="3">
                  <c:v>MSP-4
-%</c:v>
                </c:pt>
                <c:pt idx="4">
                  <c:v>MSP-6
-%</c:v>
                </c:pt>
                <c:pt idx="5">
                  <c:v>MSP-7
-%</c:v>
                </c:pt>
                <c:pt idx="6">
                  <c:v>MSP-9
-%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-%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-%</c:v>
                </c:pt>
                <c:pt idx="1">
                  <c:v>MSP-2
-%</c:v>
                </c:pt>
                <c:pt idx="2">
                  <c:v>MSP-3
-%</c:v>
                </c:pt>
                <c:pt idx="3">
                  <c:v>MSP-4
-%</c:v>
                </c:pt>
                <c:pt idx="4">
                  <c:v>MSP-6
-%</c:v>
                </c:pt>
                <c:pt idx="5">
                  <c:v>MSP-7
-%</c:v>
                </c:pt>
                <c:pt idx="6">
                  <c:v>MSP-9
-%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51%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-%</c:v>
                </c:pt>
                <c:pt idx="1">
                  <c:v>MSP-2
-%</c:v>
                </c:pt>
                <c:pt idx="2">
                  <c:v>MSP-3
-%</c:v>
                </c:pt>
                <c:pt idx="3">
                  <c:v>MSP-4
-%</c:v>
                </c:pt>
                <c:pt idx="4">
                  <c:v>MSP-6
-%</c:v>
                </c:pt>
                <c:pt idx="5">
                  <c:v>MSP-7
-%</c:v>
                </c:pt>
                <c:pt idx="6">
                  <c:v>MSP-9
-%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0.51</c:v>
                </c:pt>
                <c:pt idx="1">
                  <c:v>0.51</c:v>
                </c:pt>
                <c:pt idx="2">
                  <c:v>0.51</c:v>
                </c:pt>
                <c:pt idx="3">
                  <c:v>0.51</c:v>
                </c:pt>
                <c:pt idx="4">
                  <c:v>0.51</c:v>
                </c:pt>
                <c:pt idx="5">
                  <c:v>0.51</c:v>
                </c:pt>
                <c:pt idx="6">
                  <c:v>0.51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54%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-%</c:v>
                </c:pt>
                <c:pt idx="1">
                  <c:v>MSP-2
-%</c:v>
                </c:pt>
                <c:pt idx="2">
                  <c:v>MSP-3
-%</c:v>
                </c:pt>
                <c:pt idx="3">
                  <c:v>MSP-4
-%</c:v>
                </c:pt>
                <c:pt idx="4">
                  <c:v>MSP-6
-%</c:v>
                </c:pt>
                <c:pt idx="5">
                  <c:v>MSP-7
-%</c:v>
                </c:pt>
                <c:pt idx="6">
                  <c:v>MSP-9
-%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0.54</c:v>
                </c:pt>
                <c:pt idx="1">
                  <c:v>0.54</c:v>
                </c:pt>
                <c:pt idx="2">
                  <c:v>0.54</c:v>
                </c:pt>
                <c:pt idx="3">
                  <c:v>0.54</c:v>
                </c:pt>
                <c:pt idx="4">
                  <c:v>0.54</c:v>
                </c:pt>
                <c:pt idx="5">
                  <c:v>0.54</c:v>
                </c:pt>
                <c:pt idx="6">
                  <c:v>0.54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50%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MSP-1
-%</c:v>
                </c:pt>
                <c:pt idx="1">
                  <c:v>MSP-2
-%</c:v>
                </c:pt>
                <c:pt idx="2">
                  <c:v>MSP-3
-%</c:v>
                </c:pt>
                <c:pt idx="3">
                  <c:v>MSP-4
-%</c:v>
                </c:pt>
                <c:pt idx="4">
                  <c:v>MSP-6
-%</c:v>
                </c:pt>
                <c:pt idx="5">
                  <c:v>MSP-7
-%</c:v>
                </c:pt>
                <c:pt idx="6">
                  <c:v>MSP-9
-%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28335538098326996"/>
          <c:y val="0.7792152780232221"/>
          <c:w val="0.38048506603832577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1B972-BBC2-4F1E-BE1F-E29751CB0677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CEB71-A8AC-4D1F-8663-129964203A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900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F18C5-ED34-4FF0-9642-C716139C8B83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2823" y="3271382"/>
            <a:ext cx="794258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4271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B3366-B5C0-4047-834F-C2EA51BD6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517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325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376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8018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81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59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64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198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07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92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497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82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735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064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591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205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5">
              <a:lumMod val="20000"/>
              <a:lumOff val="80000"/>
            </a:schemeClr>
          </a:fgClr>
          <a:bgClr>
            <a:schemeClr val="accent4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02CF3-A03C-4E31-835C-107C3DA80710}" type="datetimeFigureOut">
              <a:rPr lang="pl-PL" smtClean="0"/>
              <a:t>2022-08-05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078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2022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JĘZYK POLSKI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241468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107842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2022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MATEMATYKA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585107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41325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2022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JĘZYK ANGIELSKI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484189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399661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2022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JĘZYK NIEMIECKI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761798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402958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32</Words>
  <Application>Microsoft Office PowerPoint</Application>
  <PresentationFormat>Panoramiczny</PresentationFormat>
  <Paragraphs>16</Paragraphs>
  <Slides>4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WYNIKI EGZAMINU ÓSMOKLASISTY KNURÓW 2022 JĘZYK POLSKI</vt:lpstr>
      <vt:lpstr>WYNIKI EGZAMINU ÓSMOKLASISTY KNURÓW 2022 MATEMATYKA</vt:lpstr>
      <vt:lpstr>WYNIKI EGZAMINU ÓSMOKLASISTY KNURÓW 2022 JĘZYK ANGIELSKI</vt:lpstr>
      <vt:lpstr>WYNIKI EGZAMINU ÓSMOKLASISTY KNURÓW 2022 JĘZYK NIEMIECKI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WYNIKI EGZAMINU GIMNAZJALNEGO KNURÓW 2019 CZĘŚĆ HUMANISTYCZNA – JĘZYK POLSKI</dc:title>
  <dc:creator>Magdalena Kowalaska</dc:creator>
  <cp:lastModifiedBy>Magdalena Kowalaska</cp:lastModifiedBy>
  <cp:revision>38</cp:revision>
  <dcterms:created xsi:type="dcterms:W3CDTF">2019-07-23T06:25:29Z</dcterms:created>
  <dcterms:modified xsi:type="dcterms:W3CDTF">2022-08-05T09:58:22Z</dcterms:modified>
</cp:coreProperties>
</file>