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3" r:id="rId4"/>
    <p:sldId id="264" r:id="rId5"/>
  </p:sldIdLst>
  <p:sldSz cx="12192000" cy="6858000"/>
  <p:notesSz cx="9928225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66"/>
    <a:srgbClr val="FF6600"/>
    <a:srgbClr val="008000"/>
    <a:srgbClr val="FF0066"/>
    <a:srgbClr val="9900FF"/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
61%</c:v>
                </c:pt>
                <c:pt idx="1">
                  <c:v>MSP-2
61%</c:v>
                </c:pt>
                <c:pt idx="2">
                  <c:v>MSP-3
60%</c:v>
                </c:pt>
                <c:pt idx="3">
                  <c:v>MSP-4
51%</c:v>
                </c:pt>
                <c:pt idx="4">
                  <c:v>MSP-6
52%</c:v>
                </c:pt>
                <c:pt idx="5">
                  <c:v>MSP-7
69%</c:v>
                </c:pt>
                <c:pt idx="6">
                  <c:v>MSP-9
70%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0.61</c:v>
                </c:pt>
                <c:pt idx="1">
                  <c:v>0.61</c:v>
                </c:pt>
                <c:pt idx="2">
                  <c:v>0.6</c:v>
                </c:pt>
                <c:pt idx="3">
                  <c:v>0.51</c:v>
                </c:pt>
                <c:pt idx="4">
                  <c:v>0.52</c:v>
                </c:pt>
                <c:pt idx="5">
                  <c:v>0.69</c:v>
                </c:pt>
                <c:pt idx="6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61%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61%</c:v>
                </c:pt>
                <c:pt idx="1">
                  <c:v>MSP-2
61%</c:v>
                </c:pt>
                <c:pt idx="2">
                  <c:v>MSP-3
60%</c:v>
                </c:pt>
                <c:pt idx="3">
                  <c:v>MSP-4
51%</c:v>
                </c:pt>
                <c:pt idx="4">
                  <c:v>MSP-6
52%</c:v>
                </c:pt>
                <c:pt idx="5">
                  <c:v>MSP-7
69%</c:v>
                </c:pt>
                <c:pt idx="6">
                  <c:v>MSP-9
70%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0.61</c:v>
                </c:pt>
                <c:pt idx="1">
                  <c:v>0.61</c:v>
                </c:pt>
                <c:pt idx="2">
                  <c:v>0.61</c:v>
                </c:pt>
                <c:pt idx="3">
                  <c:v>0.61</c:v>
                </c:pt>
                <c:pt idx="4">
                  <c:v>0.61</c:v>
                </c:pt>
                <c:pt idx="5">
                  <c:v>0.61</c:v>
                </c:pt>
                <c:pt idx="6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60%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61%</c:v>
                </c:pt>
                <c:pt idx="1">
                  <c:v>MSP-2
61%</c:v>
                </c:pt>
                <c:pt idx="2">
                  <c:v>MSP-3
60%</c:v>
                </c:pt>
                <c:pt idx="3">
                  <c:v>MSP-4
51%</c:v>
                </c:pt>
                <c:pt idx="4">
                  <c:v>MSP-6
52%</c:v>
                </c:pt>
                <c:pt idx="5">
                  <c:v>MSP-7
69%</c:v>
                </c:pt>
                <c:pt idx="6">
                  <c:v>MSP-9
70%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  <c:pt idx="5">
                  <c:v>0.6</c:v>
                </c:pt>
                <c:pt idx="6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61%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61%</c:v>
                </c:pt>
                <c:pt idx="1">
                  <c:v>MSP-2
61%</c:v>
                </c:pt>
                <c:pt idx="2">
                  <c:v>MSP-3
60%</c:v>
                </c:pt>
                <c:pt idx="3">
                  <c:v>MSP-4
51%</c:v>
                </c:pt>
                <c:pt idx="4">
                  <c:v>MSP-6
52%</c:v>
                </c:pt>
                <c:pt idx="5">
                  <c:v>MSP-7
69%</c:v>
                </c:pt>
                <c:pt idx="6">
                  <c:v>MSP-9
70%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0.61</c:v>
                </c:pt>
                <c:pt idx="1">
                  <c:v>0.61</c:v>
                </c:pt>
                <c:pt idx="2">
                  <c:v>0.61</c:v>
                </c:pt>
                <c:pt idx="3">
                  <c:v>0.61</c:v>
                </c:pt>
                <c:pt idx="4">
                  <c:v>0.61</c:v>
                </c:pt>
                <c:pt idx="5">
                  <c:v>0.61</c:v>
                </c:pt>
                <c:pt idx="6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60%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61%</c:v>
                </c:pt>
                <c:pt idx="1">
                  <c:v>MSP-2
61%</c:v>
                </c:pt>
                <c:pt idx="2">
                  <c:v>MSP-3
60%</c:v>
                </c:pt>
                <c:pt idx="3">
                  <c:v>MSP-4
51%</c:v>
                </c:pt>
                <c:pt idx="4">
                  <c:v>MSP-6
52%</c:v>
                </c:pt>
                <c:pt idx="5">
                  <c:v>MSP-7
69%</c:v>
                </c:pt>
                <c:pt idx="6">
                  <c:v>MSP-9
70%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  <c:pt idx="5">
                  <c:v>0.6</c:v>
                </c:pt>
                <c:pt idx="6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642757797544388"/>
          <c:y val="0.7792152780232221"/>
          <c:w val="0.3758767705500648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
53%</c:v>
                </c:pt>
                <c:pt idx="1">
                  <c:v>MSP-2
50%</c:v>
                </c:pt>
                <c:pt idx="2">
                  <c:v>MSP-3
68%</c:v>
                </c:pt>
                <c:pt idx="3">
                  <c:v>MSP-4
45%</c:v>
                </c:pt>
                <c:pt idx="4">
                  <c:v>MSP-6
45%</c:v>
                </c:pt>
                <c:pt idx="5">
                  <c:v>MSP-7
64%</c:v>
                </c:pt>
                <c:pt idx="6">
                  <c:v>MSP-9
73%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0.53</c:v>
                </c:pt>
                <c:pt idx="1">
                  <c:v>0.5</c:v>
                </c:pt>
                <c:pt idx="2">
                  <c:v>0.68</c:v>
                </c:pt>
                <c:pt idx="3">
                  <c:v>0.45</c:v>
                </c:pt>
                <c:pt idx="4">
                  <c:v>0.45</c:v>
                </c:pt>
                <c:pt idx="5">
                  <c:v>0.64</c:v>
                </c:pt>
                <c:pt idx="6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57%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53%</c:v>
                </c:pt>
                <c:pt idx="1">
                  <c:v>MSP-2
50%</c:v>
                </c:pt>
                <c:pt idx="2">
                  <c:v>MSP-3
68%</c:v>
                </c:pt>
                <c:pt idx="3">
                  <c:v>MSP-4
45%</c:v>
                </c:pt>
                <c:pt idx="4">
                  <c:v>MSP-6
45%</c:v>
                </c:pt>
                <c:pt idx="5">
                  <c:v>MSP-7
64%</c:v>
                </c:pt>
                <c:pt idx="6">
                  <c:v>MSP-9
73%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0.56999999999999995</c:v>
                </c:pt>
                <c:pt idx="1">
                  <c:v>0.56999999999999995</c:v>
                </c:pt>
                <c:pt idx="2">
                  <c:v>0.56999999999999995</c:v>
                </c:pt>
                <c:pt idx="3">
                  <c:v>0.56999999999999995</c:v>
                </c:pt>
                <c:pt idx="4">
                  <c:v>0.56999999999999995</c:v>
                </c:pt>
                <c:pt idx="5">
                  <c:v>0.56999999999999995</c:v>
                </c:pt>
                <c:pt idx="6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55%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53%</c:v>
                </c:pt>
                <c:pt idx="1">
                  <c:v>MSP-2
50%</c:v>
                </c:pt>
                <c:pt idx="2">
                  <c:v>MSP-3
68%</c:v>
                </c:pt>
                <c:pt idx="3">
                  <c:v>MSP-4
45%</c:v>
                </c:pt>
                <c:pt idx="4">
                  <c:v>MSP-6
45%</c:v>
                </c:pt>
                <c:pt idx="5">
                  <c:v>MSP-7
64%</c:v>
                </c:pt>
                <c:pt idx="6">
                  <c:v>MSP-9
73%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0.55000000000000004</c:v>
                </c:pt>
                <c:pt idx="1">
                  <c:v>0.55000000000000004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0.55000000000000004</c:v>
                </c:pt>
                <c:pt idx="5">
                  <c:v>0.55000000000000004</c:v>
                </c:pt>
                <c:pt idx="6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56%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53%</c:v>
                </c:pt>
                <c:pt idx="1">
                  <c:v>MSP-2
50%</c:v>
                </c:pt>
                <c:pt idx="2">
                  <c:v>MSP-3
68%</c:v>
                </c:pt>
                <c:pt idx="3">
                  <c:v>MSP-4
45%</c:v>
                </c:pt>
                <c:pt idx="4">
                  <c:v>MSP-6
45%</c:v>
                </c:pt>
                <c:pt idx="5">
                  <c:v>MSP-7
64%</c:v>
                </c:pt>
                <c:pt idx="6">
                  <c:v>MSP-9
73%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0.56000000000000005</c:v>
                </c:pt>
                <c:pt idx="1">
                  <c:v>0.56000000000000005</c:v>
                </c:pt>
                <c:pt idx="2">
                  <c:v>0.56000000000000005</c:v>
                </c:pt>
                <c:pt idx="3">
                  <c:v>0.56000000000000005</c:v>
                </c:pt>
                <c:pt idx="4">
                  <c:v>0.56000000000000005</c:v>
                </c:pt>
                <c:pt idx="5">
                  <c:v>0.56000000000000005</c:v>
                </c:pt>
                <c:pt idx="6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57%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53%</c:v>
                </c:pt>
                <c:pt idx="1">
                  <c:v>MSP-2
50%</c:v>
                </c:pt>
                <c:pt idx="2">
                  <c:v>MSP-3
68%</c:v>
                </c:pt>
                <c:pt idx="3">
                  <c:v>MSP-4
45%</c:v>
                </c:pt>
                <c:pt idx="4">
                  <c:v>MSP-6
45%</c:v>
                </c:pt>
                <c:pt idx="5">
                  <c:v>MSP-7
64%</c:v>
                </c:pt>
                <c:pt idx="6">
                  <c:v>MSP-9
73%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0.56999999999999995</c:v>
                </c:pt>
                <c:pt idx="1">
                  <c:v>0.56999999999999995</c:v>
                </c:pt>
                <c:pt idx="2">
                  <c:v>0.56999999999999995</c:v>
                </c:pt>
                <c:pt idx="3">
                  <c:v>0.56999999999999995</c:v>
                </c:pt>
                <c:pt idx="4">
                  <c:v>0.56999999999999995</c:v>
                </c:pt>
                <c:pt idx="5">
                  <c:v>0.56999999999999995</c:v>
                </c:pt>
                <c:pt idx="6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796367647153087"/>
          <c:y val="0.7792152780232221"/>
          <c:w val="0.37434067205397775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68%</c:v>
                </c:pt>
                <c:pt idx="2">
                  <c:v>MSP-3
75%</c:v>
                </c:pt>
                <c:pt idx="3">
                  <c:v>MSP-4
58%</c:v>
                </c:pt>
                <c:pt idx="4">
                  <c:v>MSP-6
58%</c:v>
                </c:pt>
                <c:pt idx="5">
                  <c:v>MSP-7
77%</c:v>
                </c:pt>
                <c:pt idx="6">
                  <c:v>MSP-9
80%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0.62</c:v>
                </c:pt>
                <c:pt idx="1">
                  <c:v>0.68</c:v>
                </c:pt>
                <c:pt idx="2">
                  <c:v>0.75</c:v>
                </c:pt>
                <c:pt idx="3">
                  <c:v>0.57999999999999996</c:v>
                </c:pt>
                <c:pt idx="4">
                  <c:v>0.57999999999999996</c:v>
                </c:pt>
                <c:pt idx="5">
                  <c:v>0.77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69%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68%</c:v>
                </c:pt>
                <c:pt idx="2">
                  <c:v>MSP-3
75%</c:v>
                </c:pt>
                <c:pt idx="3">
                  <c:v>MSP-4
58%</c:v>
                </c:pt>
                <c:pt idx="4">
                  <c:v>MSP-6
58%</c:v>
                </c:pt>
                <c:pt idx="5">
                  <c:v>MSP-7
77%</c:v>
                </c:pt>
                <c:pt idx="6">
                  <c:v>MSP-9
80%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0.69</c:v>
                </c:pt>
                <c:pt idx="1">
                  <c:v>0.69</c:v>
                </c:pt>
                <c:pt idx="2">
                  <c:v>0.69</c:v>
                </c:pt>
                <c:pt idx="3">
                  <c:v>0.69</c:v>
                </c:pt>
                <c:pt idx="4">
                  <c:v>0.69</c:v>
                </c:pt>
                <c:pt idx="5">
                  <c:v>0.69</c:v>
                </c:pt>
                <c:pt idx="6">
                  <c:v>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68%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68%</c:v>
                </c:pt>
                <c:pt idx="2">
                  <c:v>MSP-3
75%</c:v>
                </c:pt>
                <c:pt idx="3">
                  <c:v>MSP-4
58%</c:v>
                </c:pt>
                <c:pt idx="4">
                  <c:v>MSP-6
58%</c:v>
                </c:pt>
                <c:pt idx="5">
                  <c:v>MSP-7
77%</c:v>
                </c:pt>
                <c:pt idx="6">
                  <c:v>MSP-9
80%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0.68</c:v>
                </c:pt>
                <c:pt idx="1">
                  <c:v>0.68</c:v>
                </c:pt>
                <c:pt idx="2">
                  <c:v>0.68</c:v>
                </c:pt>
                <c:pt idx="3">
                  <c:v>0.68</c:v>
                </c:pt>
                <c:pt idx="4">
                  <c:v>0.68</c:v>
                </c:pt>
                <c:pt idx="5">
                  <c:v>0.68</c:v>
                </c:pt>
                <c:pt idx="6">
                  <c:v>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68%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68%</c:v>
                </c:pt>
                <c:pt idx="2">
                  <c:v>MSP-3
75%</c:v>
                </c:pt>
                <c:pt idx="3">
                  <c:v>MSP-4
58%</c:v>
                </c:pt>
                <c:pt idx="4">
                  <c:v>MSP-6
58%</c:v>
                </c:pt>
                <c:pt idx="5">
                  <c:v>MSP-7
77%</c:v>
                </c:pt>
                <c:pt idx="6">
                  <c:v>MSP-9
80%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0.68</c:v>
                </c:pt>
                <c:pt idx="1">
                  <c:v>0.68</c:v>
                </c:pt>
                <c:pt idx="2">
                  <c:v>0.68</c:v>
                </c:pt>
                <c:pt idx="3">
                  <c:v>0.68</c:v>
                </c:pt>
                <c:pt idx="4">
                  <c:v>0.68</c:v>
                </c:pt>
                <c:pt idx="5">
                  <c:v>0.68</c:v>
                </c:pt>
                <c:pt idx="6">
                  <c:v>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67%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62%</c:v>
                </c:pt>
                <c:pt idx="1">
                  <c:v>MSP-2
68%</c:v>
                </c:pt>
                <c:pt idx="2">
                  <c:v>MSP-3
75%</c:v>
                </c:pt>
                <c:pt idx="3">
                  <c:v>MSP-4
58%</c:v>
                </c:pt>
                <c:pt idx="4">
                  <c:v>MSP-6
58%</c:v>
                </c:pt>
                <c:pt idx="5">
                  <c:v>MSP-7
77%</c:v>
                </c:pt>
                <c:pt idx="6">
                  <c:v>MSP-9
80%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0.67</c:v>
                </c:pt>
                <c:pt idx="1">
                  <c:v>0.67</c:v>
                </c:pt>
                <c:pt idx="2">
                  <c:v>0.67</c:v>
                </c:pt>
                <c:pt idx="3">
                  <c:v>0.67</c:v>
                </c:pt>
                <c:pt idx="4">
                  <c:v>0.67</c:v>
                </c:pt>
                <c:pt idx="5">
                  <c:v>0.67</c:v>
                </c:pt>
                <c:pt idx="6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028318399109597"/>
          <c:y val="0.7792152780232221"/>
          <c:w val="0.38662946002267379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05143418375385"/>
          <c:y val="1.3335746720061064E-2"/>
          <c:w val="0.77851239669421468"/>
          <c:h val="0.647431305258683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ŚREDNI WYNIK W SZKOLE </c:v>
                </c:pt>
              </c:strCache>
            </c:strRef>
          </c:tx>
          <c:spPr>
            <a:gradFill>
              <a:gsLst>
                <a:gs pos="20000">
                  <a:srgbClr val="FFC000"/>
                </a:gs>
                <a:gs pos="80000">
                  <a:srgbClr val="92D050"/>
                </a:gs>
              </a:gsLst>
              <a:lin ang="5400000" scaled="1"/>
            </a:gradFill>
            <a:ln w="26688">
              <a:noFill/>
            </a:ln>
          </c:spPr>
          <c:invertIfNegative val="0"/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3640"/>
        <c:axId val="1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ŚREDNI WYNIK W MIEŚCIE -%</c:v>
                </c:pt>
              </c:strCache>
            </c:strRef>
          </c:tx>
          <c:spPr>
            <a:ln w="26688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A4-498D-B3BA-A1EB5290221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ŚREDNI WYNIK W POWIECIE 51%</c:v>
                </c:pt>
              </c:strCache>
            </c:strRef>
          </c:tx>
          <c:spPr>
            <a:ln w="26688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0.51</c:v>
                </c:pt>
                <c:pt idx="1">
                  <c:v>0.51</c:v>
                </c:pt>
                <c:pt idx="2">
                  <c:v>0.51</c:v>
                </c:pt>
                <c:pt idx="3">
                  <c:v>0.51</c:v>
                </c:pt>
                <c:pt idx="4">
                  <c:v>0.51</c:v>
                </c:pt>
                <c:pt idx="5">
                  <c:v>0.51</c:v>
                </c:pt>
                <c:pt idx="6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A4-498D-B3BA-A1EB5290221D}"/>
            </c:ext>
          </c:extLst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ŚREDNI WYNIK W WOJEWÓDZTWIE 54%</c:v>
                </c:pt>
              </c:strCache>
            </c:strRef>
          </c:tx>
          <c:spPr>
            <a:ln w="26688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0.54</c:v>
                </c:pt>
                <c:pt idx="1">
                  <c:v>0.54</c:v>
                </c:pt>
                <c:pt idx="2">
                  <c:v>0.54</c:v>
                </c:pt>
                <c:pt idx="3">
                  <c:v>0.54</c:v>
                </c:pt>
                <c:pt idx="4">
                  <c:v>0.54</c:v>
                </c:pt>
                <c:pt idx="5">
                  <c:v>0.54</c:v>
                </c:pt>
                <c:pt idx="6">
                  <c:v>0.54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A4-498D-B3BA-A1EB5290221D}"/>
            </c:ext>
          </c:extLst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ŚREDNI WYNIK W KRAJU 50%</c:v>
                </c:pt>
              </c:strCache>
            </c:strRef>
          </c:tx>
          <c:spPr>
            <a:ln w="26688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MSP-1
-%</c:v>
                </c:pt>
                <c:pt idx="1">
                  <c:v>MSP-2
-%</c:v>
                </c:pt>
                <c:pt idx="2">
                  <c:v>MSP-3
-%</c:v>
                </c:pt>
                <c:pt idx="3">
                  <c:v>MSP-4
-%</c:v>
                </c:pt>
                <c:pt idx="4">
                  <c:v>MSP-6
-%</c:v>
                </c:pt>
                <c:pt idx="5">
                  <c:v>MSP-7
-%</c:v>
                </c:pt>
                <c:pt idx="6">
                  <c:v>MSP-9
-%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A4-498D-B3BA-A1EB52902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27323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0"/>
        <c:axPos val="l"/>
        <c:numFmt formatCode="0%" sourceLinked="0"/>
        <c:majorTickMark val="cross"/>
        <c:minorTickMark val="none"/>
        <c:tickLblPos val="nextTo"/>
        <c:spPr>
          <a:ln w="3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7323640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0"/>
        <c:lblAlgn val="ctr"/>
        <c:lblOffset val="100"/>
        <c:noMultiLvlLbl val="0"/>
      </c:catAx>
      <c:valAx>
        <c:axId val="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28335538098326996"/>
          <c:y val="0.7792152780232221"/>
          <c:w val="0.38048506603832577"/>
          <c:h val="0.20038160960217055"/>
        </c:manualLayout>
      </c:layout>
      <c:overlay val="0"/>
      <c:spPr>
        <a:noFill/>
        <a:ln w="3336">
          <a:solidFill>
            <a:schemeClr val="tx1"/>
          </a:solidFill>
          <a:prstDash val="solid"/>
        </a:ln>
      </c:spPr>
      <c:txPr>
        <a:bodyPr/>
        <a:lstStyle/>
        <a:p>
          <a:pPr>
            <a:defRPr sz="97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1B972-BBC2-4F1E-BE1F-E29751CB0677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CEB71-A8AC-4D1F-8663-129964203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0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18C5-ED34-4FF0-9642-C716139C8B83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B3366-B5C0-4047-834F-C2EA51BD6A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51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325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76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01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B3366-B5C0-4047-834F-C2EA51BD6A6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81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59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64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9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07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92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9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82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735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64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91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05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5">
              <a:lumMod val="20000"/>
              <a:lumOff val="8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2CF3-A03C-4E31-835C-107C3DA80710}" type="datetimeFigureOut">
              <a:rPr lang="pl-PL" smtClean="0"/>
              <a:t>2022-08-05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DD55-1F58-4461-8282-8A66643D10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78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2022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POLSKI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241468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10784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2022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MATEMATYKA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585107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41325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2022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ANGIELSKI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484189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9966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70067" y="341312"/>
            <a:ext cx="9144000" cy="781252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KNURÓW 2022</a:t>
            </a:r>
            <a:b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 NIEMIECKI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761798"/>
              </p:ext>
            </p:extLst>
          </p:nvPr>
        </p:nvGraphicFramePr>
        <p:xfrm>
          <a:off x="2209801" y="1122564"/>
          <a:ext cx="8267699" cy="560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10372725" y="6052692"/>
            <a:ext cx="17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Źródło:</a:t>
            </a:r>
          </a:p>
          <a:p>
            <a:r>
              <a:rPr lang="pl-PL" sz="1200" b="1" dirty="0" smtClean="0"/>
              <a:t>OKE Jaworzno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40295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32</Words>
  <Application>Microsoft Office PowerPoint</Application>
  <PresentationFormat>Panoramiczny</PresentationFormat>
  <Paragraphs>16</Paragraphs>
  <Slides>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WYNIKI EGZAMINU ÓSMOKLASISTY KNURÓW 2022 JĘZYK POLSKI</vt:lpstr>
      <vt:lpstr>WYNIKI EGZAMINU ÓSMOKLASISTY KNURÓW 2022 MATEMATYKA</vt:lpstr>
      <vt:lpstr>WYNIKI EGZAMINU ÓSMOKLASISTY KNURÓW 2022 JĘZYK ANGIELSKI</vt:lpstr>
      <vt:lpstr>WYNIKI EGZAMINU ÓSMOKLASISTY KNURÓW 2022 JĘZYK NIEMIECKI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EGZAMINU GIMNAZJALNEGO KNURÓW 2019 CZĘŚĆ HUMANISTYCZNA – JĘZYK POLSKI</dc:title>
  <dc:creator>Magdalena Kowalaska</dc:creator>
  <cp:lastModifiedBy>Magdalena Kowalaska</cp:lastModifiedBy>
  <cp:revision>38</cp:revision>
  <dcterms:created xsi:type="dcterms:W3CDTF">2019-07-23T06:25:29Z</dcterms:created>
  <dcterms:modified xsi:type="dcterms:W3CDTF">2022-08-05T09:58:22Z</dcterms:modified>
</cp:coreProperties>
</file>