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12192000" cy="6858000"/>
  <p:notesSz cx="9928225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66"/>
    <a:srgbClr val="FF6600"/>
    <a:srgbClr val="008000"/>
    <a:srgbClr val="FF0066"/>
    <a:srgbClr val="9900FF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MSP1       63,92 %</c:v>
                </c:pt>
                <c:pt idx="1">
                  <c:v>MSP2
66,97%</c:v>
                </c:pt>
                <c:pt idx="2">
                  <c:v>MSP-3
63,55%</c:v>
                </c:pt>
                <c:pt idx="3">
                  <c:v>MSP-4
65,86%</c:v>
                </c:pt>
                <c:pt idx="4">
                  <c:v>MSP-6
60,95%</c:v>
                </c:pt>
                <c:pt idx="5">
                  <c:v>MSP-7
64,13%</c:v>
                </c:pt>
                <c:pt idx="6">
                  <c:v>MSP-9           68,62%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0.63919999999999999</c:v>
                </c:pt>
                <c:pt idx="1">
                  <c:v>0.66969999999999996</c:v>
                </c:pt>
                <c:pt idx="2">
                  <c:v>0.63549999999999995</c:v>
                </c:pt>
                <c:pt idx="3">
                  <c:v>0.65859999999999996</c:v>
                </c:pt>
                <c:pt idx="4">
                  <c:v>0.60950000000000004</c:v>
                </c:pt>
                <c:pt idx="5">
                  <c:v>0.64129999999999998</c:v>
                </c:pt>
                <c:pt idx="6">
                  <c:v>0.68620000000000003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64,44%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 63,92 %</c:v>
                </c:pt>
                <c:pt idx="1">
                  <c:v>MSP2
66,97%</c:v>
                </c:pt>
                <c:pt idx="2">
                  <c:v>MSP-3
63,55%</c:v>
                </c:pt>
                <c:pt idx="3">
                  <c:v>MSP-4
65,86%</c:v>
                </c:pt>
                <c:pt idx="4">
                  <c:v>MSP-6
60,95%</c:v>
                </c:pt>
                <c:pt idx="5">
                  <c:v>MSP-7
64,13%</c:v>
                </c:pt>
                <c:pt idx="6">
                  <c:v>MSP-9           68,62%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0.64439999999999997</c:v>
                </c:pt>
                <c:pt idx="1">
                  <c:v>0.64439999999999997</c:v>
                </c:pt>
                <c:pt idx="2">
                  <c:v>0.64439999999999997</c:v>
                </c:pt>
                <c:pt idx="3">
                  <c:v>0.64439999999999997</c:v>
                </c:pt>
                <c:pt idx="4">
                  <c:v>0.64439999999999997</c:v>
                </c:pt>
                <c:pt idx="5">
                  <c:v>0.64439999999999997</c:v>
                </c:pt>
                <c:pt idx="6">
                  <c:v>0.64439999999999997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65,85%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 63,92 %</c:v>
                </c:pt>
                <c:pt idx="1">
                  <c:v>MSP2
66,97%</c:v>
                </c:pt>
                <c:pt idx="2">
                  <c:v>MSP-3
63,55%</c:v>
                </c:pt>
                <c:pt idx="3">
                  <c:v>MSP-4
65,86%</c:v>
                </c:pt>
                <c:pt idx="4">
                  <c:v>MSP-6
60,95%</c:v>
                </c:pt>
                <c:pt idx="5">
                  <c:v>MSP-7
64,13%</c:v>
                </c:pt>
                <c:pt idx="6">
                  <c:v>MSP-9           68,62%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0.65849999999999997</c:v>
                </c:pt>
                <c:pt idx="1">
                  <c:v>0.65849999999999997</c:v>
                </c:pt>
                <c:pt idx="2">
                  <c:v>0.65849999999999997</c:v>
                </c:pt>
                <c:pt idx="3">
                  <c:v>0.65849999999999997</c:v>
                </c:pt>
                <c:pt idx="4">
                  <c:v>0.65849999999999997</c:v>
                </c:pt>
                <c:pt idx="5">
                  <c:v>0.65849999999999997</c:v>
                </c:pt>
                <c:pt idx="6">
                  <c:v>0.65849999999999997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65,35%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 63,92 %</c:v>
                </c:pt>
                <c:pt idx="1">
                  <c:v>MSP2
66,97%</c:v>
                </c:pt>
                <c:pt idx="2">
                  <c:v>MSP-3
63,55%</c:v>
                </c:pt>
                <c:pt idx="3">
                  <c:v>MSP-4
65,86%</c:v>
                </c:pt>
                <c:pt idx="4">
                  <c:v>MSP-6
60,95%</c:v>
                </c:pt>
                <c:pt idx="5">
                  <c:v>MSP-7
64,13%</c:v>
                </c:pt>
                <c:pt idx="6">
                  <c:v>MSP-9           68,62%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0.65349999999999997</c:v>
                </c:pt>
                <c:pt idx="1">
                  <c:v>0.65349999999999997</c:v>
                </c:pt>
                <c:pt idx="2">
                  <c:v>0.65349999999999997</c:v>
                </c:pt>
                <c:pt idx="3">
                  <c:v>0.65349999999999997</c:v>
                </c:pt>
                <c:pt idx="4">
                  <c:v>0.65349999999999997</c:v>
                </c:pt>
                <c:pt idx="5">
                  <c:v>0.65349999999999997</c:v>
                </c:pt>
                <c:pt idx="6">
                  <c:v>0.65349999999999997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66%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 63,92 %</c:v>
                </c:pt>
                <c:pt idx="1">
                  <c:v>MSP2
66,97%</c:v>
                </c:pt>
                <c:pt idx="2">
                  <c:v>MSP-3
63,55%</c:v>
                </c:pt>
                <c:pt idx="3">
                  <c:v>MSP-4
65,86%</c:v>
                </c:pt>
                <c:pt idx="4">
                  <c:v>MSP-6
60,95%</c:v>
                </c:pt>
                <c:pt idx="5">
                  <c:v>MSP-7
64,13%</c:v>
                </c:pt>
                <c:pt idx="6">
                  <c:v>MSP-9           68,62%</c:v>
                </c:pt>
              </c:strCache>
            </c:strRef>
          </c:cat>
          <c:val>
            <c:numRef>
              <c:f>Sheet1!$B$6:$H$6</c:f>
              <c:numCache>
                <c:formatCode>0.00%</c:formatCode>
                <c:ptCount val="7"/>
                <c:pt idx="0">
                  <c:v>0.66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0.66</c:v>
                </c:pt>
                <c:pt idx="5">
                  <c:v>0.66</c:v>
                </c:pt>
                <c:pt idx="6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642757797544388"/>
          <c:y val="0.7792152780232221"/>
          <c:w val="0.3758767705500648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MSP1      39,87%</c:v>
                </c:pt>
                <c:pt idx="1">
                  <c:v>MSP2
54,85%</c:v>
                </c:pt>
                <c:pt idx="2">
                  <c:v>MSP3
56,36%</c:v>
                </c:pt>
                <c:pt idx="3">
                  <c:v>MSP4
46,00%</c:v>
                </c:pt>
                <c:pt idx="4">
                  <c:v>MSP6
44,11%</c:v>
                </c:pt>
                <c:pt idx="5">
                  <c:v>MSP7
56,07%</c:v>
                </c:pt>
                <c:pt idx="6">
                  <c:v>MSP9
62,00%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0.3987</c:v>
                </c:pt>
                <c:pt idx="1">
                  <c:v>0.54849999999999999</c:v>
                </c:pt>
                <c:pt idx="2">
                  <c:v>0.56359999999999999</c:v>
                </c:pt>
                <c:pt idx="3">
                  <c:v>0.46</c:v>
                </c:pt>
                <c:pt idx="4">
                  <c:v>0.44109999999999999</c:v>
                </c:pt>
                <c:pt idx="5">
                  <c:v>0.56069999999999998</c:v>
                </c:pt>
                <c:pt idx="6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51,29%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39,87%</c:v>
                </c:pt>
                <c:pt idx="1">
                  <c:v>MSP2
54,85%</c:v>
                </c:pt>
                <c:pt idx="2">
                  <c:v>MSP3
56,36%</c:v>
                </c:pt>
                <c:pt idx="3">
                  <c:v>MSP4
46,00%</c:v>
                </c:pt>
                <c:pt idx="4">
                  <c:v>MSP6
44,11%</c:v>
                </c:pt>
                <c:pt idx="5">
                  <c:v>MSP7
56,07%</c:v>
                </c:pt>
                <c:pt idx="6">
                  <c:v>MSP9
62,00%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0.51290000000000002</c:v>
                </c:pt>
                <c:pt idx="1">
                  <c:v>0.51290000000000002</c:v>
                </c:pt>
                <c:pt idx="2">
                  <c:v>0.51290000000000002</c:v>
                </c:pt>
                <c:pt idx="3">
                  <c:v>0.51290000000000002</c:v>
                </c:pt>
                <c:pt idx="4">
                  <c:v>0.51290000000000002</c:v>
                </c:pt>
                <c:pt idx="5">
                  <c:v>0.51290000000000002</c:v>
                </c:pt>
                <c:pt idx="6">
                  <c:v>0.51290000000000002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52,17%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39,87%</c:v>
                </c:pt>
                <c:pt idx="1">
                  <c:v>MSP2
54,85%</c:v>
                </c:pt>
                <c:pt idx="2">
                  <c:v>MSP3
56,36%</c:v>
                </c:pt>
                <c:pt idx="3">
                  <c:v>MSP4
46,00%</c:v>
                </c:pt>
                <c:pt idx="4">
                  <c:v>MSP6
44,11%</c:v>
                </c:pt>
                <c:pt idx="5">
                  <c:v>MSP7
56,07%</c:v>
                </c:pt>
                <c:pt idx="6">
                  <c:v>MSP9
62,00%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0.52170000000000005</c:v>
                </c:pt>
                <c:pt idx="1">
                  <c:v>0.52170000000000005</c:v>
                </c:pt>
                <c:pt idx="2">
                  <c:v>0.52170000000000005</c:v>
                </c:pt>
                <c:pt idx="3">
                  <c:v>0.52170000000000005</c:v>
                </c:pt>
                <c:pt idx="4">
                  <c:v>0.52170000000000005</c:v>
                </c:pt>
                <c:pt idx="5">
                  <c:v>0.52170000000000005</c:v>
                </c:pt>
                <c:pt idx="6">
                  <c:v>0.52170000000000005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51,82%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39,87%</c:v>
                </c:pt>
                <c:pt idx="1">
                  <c:v>MSP2
54,85%</c:v>
                </c:pt>
                <c:pt idx="2">
                  <c:v>MSP3
56,36%</c:v>
                </c:pt>
                <c:pt idx="3">
                  <c:v>MSP4
46,00%</c:v>
                </c:pt>
                <c:pt idx="4">
                  <c:v>MSP6
44,11%</c:v>
                </c:pt>
                <c:pt idx="5">
                  <c:v>MSP7
56,07%</c:v>
                </c:pt>
                <c:pt idx="6">
                  <c:v>MSP9
62,00%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0.51819999999999999</c:v>
                </c:pt>
                <c:pt idx="1">
                  <c:v>0.51819999999999999</c:v>
                </c:pt>
                <c:pt idx="2">
                  <c:v>0.51819999999999999</c:v>
                </c:pt>
                <c:pt idx="3">
                  <c:v>0.51819999999999999</c:v>
                </c:pt>
                <c:pt idx="4">
                  <c:v>0.51819999999999999</c:v>
                </c:pt>
                <c:pt idx="5">
                  <c:v>0.51819999999999999</c:v>
                </c:pt>
                <c:pt idx="6">
                  <c:v>0.51819999999999999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53,00%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      39,87%</c:v>
                </c:pt>
                <c:pt idx="1">
                  <c:v>MSP2
54,85%</c:v>
                </c:pt>
                <c:pt idx="2">
                  <c:v>MSP3
56,36%</c:v>
                </c:pt>
                <c:pt idx="3">
                  <c:v>MSP4
46,00%</c:v>
                </c:pt>
                <c:pt idx="4">
                  <c:v>MSP6
44,11%</c:v>
                </c:pt>
                <c:pt idx="5">
                  <c:v>MSP7
56,07%</c:v>
                </c:pt>
                <c:pt idx="6">
                  <c:v>MSP9
62,00%</c:v>
                </c:pt>
              </c:strCache>
            </c:strRef>
          </c:cat>
          <c:val>
            <c:numRef>
              <c:f>Sheet1!$B$6:$H$6</c:f>
              <c:numCache>
                <c:formatCode>0.00%</c:formatCode>
                <c:ptCount val="7"/>
                <c:pt idx="0">
                  <c:v>0.53</c:v>
                </c:pt>
                <c:pt idx="1">
                  <c:v>0.53</c:v>
                </c:pt>
                <c:pt idx="2">
                  <c:v>0.53</c:v>
                </c:pt>
                <c:pt idx="3">
                  <c:v>0.53</c:v>
                </c:pt>
                <c:pt idx="4">
                  <c:v>0.53</c:v>
                </c:pt>
                <c:pt idx="5">
                  <c:v>0.53</c:v>
                </c:pt>
                <c:pt idx="6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796367647153087"/>
          <c:y val="0.7792152780232221"/>
          <c:w val="0.37434067205397775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MSP1
64,51%</c:v>
                </c:pt>
                <c:pt idx="1">
                  <c:v>MSP2
71,90%</c:v>
                </c:pt>
                <c:pt idx="2">
                  <c:v>MSP3
61,09%</c:v>
                </c:pt>
                <c:pt idx="3">
                  <c:v>MSP4
63,00%</c:v>
                </c:pt>
                <c:pt idx="4">
                  <c:v>MSP6
62,21%</c:v>
                </c:pt>
                <c:pt idx="5">
                  <c:v>MSP7
69,65%</c:v>
                </c:pt>
                <c:pt idx="6">
                  <c:v>MSP9
72,72%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0.64510000000000001</c:v>
                </c:pt>
                <c:pt idx="1">
                  <c:v>0.71899999999999997</c:v>
                </c:pt>
                <c:pt idx="2">
                  <c:v>0.6109</c:v>
                </c:pt>
                <c:pt idx="3">
                  <c:v>0.63</c:v>
                </c:pt>
                <c:pt idx="4">
                  <c:v>0.62209999999999999</c:v>
                </c:pt>
                <c:pt idx="5">
                  <c:v>0.69650000000000001</c:v>
                </c:pt>
                <c:pt idx="6">
                  <c:v>0.72719999999999996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67,74%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
64,51%</c:v>
                </c:pt>
                <c:pt idx="1">
                  <c:v>MSP2
71,90%</c:v>
                </c:pt>
                <c:pt idx="2">
                  <c:v>MSP3
61,09%</c:v>
                </c:pt>
                <c:pt idx="3">
                  <c:v>MSP4
63,00%</c:v>
                </c:pt>
                <c:pt idx="4">
                  <c:v>MSP6
62,21%</c:v>
                </c:pt>
                <c:pt idx="5">
                  <c:v>MSP7
69,65%</c:v>
                </c:pt>
                <c:pt idx="6">
                  <c:v>MSP9
72,72%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0.6774</c:v>
                </c:pt>
                <c:pt idx="1">
                  <c:v>0.6774</c:v>
                </c:pt>
                <c:pt idx="2">
                  <c:v>0.6774</c:v>
                </c:pt>
                <c:pt idx="3">
                  <c:v>0.6774</c:v>
                </c:pt>
                <c:pt idx="4">
                  <c:v>0.6774</c:v>
                </c:pt>
                <c:pt idx="5">
                  <c:v>0.6774</c:v>
                </c:pt>
                <c:pt idx="6">
                  <c:v>0.6774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66,58%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
64,51%</c:v>
                </c:pt>
                <c:pt idx="1">
                  <c:v>MSP2
71,90%</c:v>
                </c:pt>
                <c:pt idx="2">
                  <c:v>MSP3
61,09%</c:v>
                </c:pt>
                <c:pt idx="3">
                  <c:v>MSP4
63,00%</c:v>
                </c:pt>
                <c:pt idx="4">
                  <c:v>MSP6
62,21%</c:v>
                </c:pt>
                <c:pt idx="5">
                  <c:v>MSP7
69,65%</c:v>
                </c:pt>
                <c:pt idx="6">
                  <c:v>MSP9
72,72%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0.66579999999999995</c:v>
                </c:pt>
                <c:pt idx="1">
                  <c:v>0.66579999999999995</c:v>
                </c:pt>
                <c:pt idx="2">
                  <c:v>0.66579999999999995</c:v>
                </c:pt>
                <c:pt idx="3">
                  <c:v>0.66579999999999995</c:v>
                </c:pt>
                <c:pt idx="4">
                  <c:v>0.66579999999999995</c:v>
                </c:pt>
                <c:pt idx="5">
                  <c:v>0.66579999999999995</c:v>
                </c:pt>
                <c:pt idx="6">
                  <c:v>0.66579999999999995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65,97%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
64,51%</c:v>
                </c:pt>
                <c:pt idx="1">
                  <c:v>MSP2
71,90%</c:v>
                </c:pt>
                <c:pt idx="2">
                  <c:v>MSP3
61,09%</c:v>
                </c:pt>
                <c:pt idx="3">
                  <c:v>MSP4
63,00%</c:v>
                </c:pt>
                <c:pt idx="4">
                  <c:v>MSP6
62,21%</c:v>
                </c:pt>
                <c:pt idx="5">
                  <c:v>MSP7
69,65%</c:v>
                </c:pt>
                <c:pt idx="6">
                  <c:v>MSP9
72,72%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0.65969999999999995</c:v>
                </c:pt>
                <c:pt idx="1">
                  <c:v>0.65969999999999995</c:v>
                </c:pt>
                <c:pt idx="2">
                  <c:v>0.65969999999999995</c:v>
                </c:pt>
                <c:pt idx="3">
                  <c:v>0.65969999999999995</c:v>
                </c:pt>
                <c:pt idx="4">
                  <c:v>0.65969999999999995</c:v>
                </c:pt>
                <c:pt idx="5">
                  <c:v>0.65969999999999995</c:v>
                </c:pt>
                <c:pt idx="6">
                  <c:v>0.65969999999999995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66,00%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MSP1
64,51%</c:v>
                </c:pt>
                <c:pt idx="1">
                  <c:v>MSP2
71,90%</c:v>
                </c:pt>
                <c:pt idx="2">
                  <c:v>MSP3
61,09%</c:v>
                </c:pt>
                <c:pt idx="3">
                  <c:v>MSP4
63,00%</c:v>
                </c:pt>
                <c:pt idx="4">
                  <c:v>MSP6
62,21%</c:v>
                </c:pt>
                <c:pt idx="5">
                  <c:v>MSP7
69,65%</c:v>
                </c:pt>
                <c:pt idx="6">
                  <c:v>MSP9
72,72%</c:v>
                </c:pt>
              </c:strCache>
            </c:strRef>
          </c:cat>
          <c:val>
            <c:numRef>
              <c:f>Sheet1!$B$6:$H$6</c:f>
              <c:numCache>
                <c:formatCode>0.00%</c:formatCode>
                <c:ptCount val="7"/>
                <c:pt idx="0">
                  <c:v>0.66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0.66</c:v>
                </c:pt>
                <c:pt idx="5">
                  <c:v>0.66</c:v>
                </c:pt>
                <c:pt idx="6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028318399109597"/>
          <c:y val="0.7792152780232221"/>
          <c:w val="0.38662946002267379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B972-BBC2-4F1E-BE1F-E29751CB0677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B71-A8AC-4D1F-8663-129964203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0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18C5-ED34-4FF0-9642-C716139C8B83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3366-B5C0-4047-834F-C2EA51BD6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51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2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7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01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59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6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9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9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2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35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64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1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0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2CF3-A03C-4E31-835C-107C3DA80710}" type="datetimeFigureOut">
              <a:rPr lang="pl-PL" smtClean="0"/>
              <a:t>2023-07-14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78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2023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505479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0784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2023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979457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1325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2023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ANGIELSKI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955917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9966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24</Words>
  <Application>Microsoft Office PowerPoint</Application>
  <PresentationFormat>Panoramiczny</PresentationFormat>
  <Paragraphs>12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WYNIKI EGZAMINU ÓSMOKLASISTY KNURÓW 2023 JĘZYK POLSKI</vt:lpstr>
      <vt:lpstr>WYNIKI EGZAMINU ÓSMOKLASISTY KNURÓW 2023 MATEMATYKA</vt:lpstr>
      <vt:lpstr>WYNIKI EGZAMINU ÓSMOKLASISTY KNURÓW 2023 JĘZYK ANGIELSKI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EGZAMINU GIMNAZJALNEGO KNURÓW 2019 CZĘŚĆ HUMANISTYCZNA – JĘZYK POLSKI</dc:title>
  <dc:creator>Magdalena Kowalaska</dc:creator>
  <cp:lastModifiedBy>Monika Skupień</cp:lastModifiedBy>
  <cp:revision>42</cp:revision>
  <dcterms:created xsi:type="dcterms:W3CDTF">2019-07-23T06:25:29Z</dcterms:created>
  <dcterms:modified xsi:type="dcterms:W3CDTF">2023-07-14T06:08:31Z</dcterms:modified>
</cp:coreProperties>
</file>